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2" r:id="rId4"/>
    <p:sldId id="269" r:id="rId5"/>
    <p:sldId id="259" r:id="rId6"/>
    <p:sldId id="260" r:id="rId7"/>
    <p:sldId id="261" r:id="rId8"/>
    <p:sldId id="263" r:id="rId9"/>
    <p:sldId id="264" r:id="rId10"/>
    <p:sldId id="265" r:id="rId11"/>
    <p:sldId id="270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E152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rgbClr val="CC0000"/>
                </a:solidFill>
                <a:latin typeface="Monotype Corsiva" pitchFamily="66" charset="0"/>
              </a:rPr>
              <a:t>ДНЗ «Бердичівське вище професійне училище»</a:t>
            </a:r>
            <a:endParaRPr lang="ru-RU" sz="3600" b="1" dirty="0">
              <a:solidFill>
                <a:srgbClr val="CC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0768"/>
            <a:ext cx="2880320" cy="468052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комп\Desktop\-1-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5256584" cy="468052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73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87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 Бердичеві місце масових розстрілів жертв політичних репресій знаходиться по вулиці Дзержинського</a:t>
            </a:r>
            <a:endParaRPr lang="ru-RU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49694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05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818" y="260648"/>
            <a:ext cx="8214637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590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306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60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u="sng" dirty="0" smtClean="0">
                <a:solidFill>
                  <a:srgbClr val="1FE152"/>
                </a:solidFill>
                <a:effectLst/>
              </a:rPr>
              <a:t>ВШАНОВУЮЧИ МИНУЛЕ, БУДУЄМО МАЙБУТНЄ</a:t>
            </a:r>
            <a:endParaRPr lang="ru-RU" sz="3200" b="1" u="sng" dirty="0">
              <a:solidFill>
                <a:srgbClr val="1FE152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FFFF00"/>
                </a:solidFill>
              </a:rPr>
              <a:t>Цей День пам’яті і </a:t>
            </a:r>
            <a:r>
              <a:rPr lang="ru-RU" sz="1800" b="1" dirty="0" err="1">
                <a:solidFill>
                  <a:srgbClr val="FFFF00"/>
                </a:solidFill>
              </a:rPr>
              <a:t>скорботи</a:t>
            </a:r>
            <a:r>
              <a:rPr lang="ru-RU" sz="1800" b="1" dirty="0">
                <a:solidFill>
                  <a:srgbClr val="FFFF00"/>
                </a:solidFill>
              </a:rPr>
              <a:t> про </a:t>
            </a:r>
            <a:r>
              <a:rPr lang="ru-RU" sz="1800" b="1" dirty="0" err="1">
                <a:solidFill>
                  <a:srgbClr val="FFFF00"/>
                </a:solidFill>
              </a:rPr>
              <a:t>жертви</a:t>
            </a:r>
            <a:r>
              <a:rPr lang="ru-RU" sz="1800" b="1" dirty="0">
                <a:solidFill>
                  <a:srgbClr val="FFFF00"/>
                </a:solidFill>
              </a:rPr>
              <a:t>, </a:t>
            </a:r>
            <a:r>
              <a:rPr lang="ru-RU" sz="1800" b="1" dirty="0" err="1">
                <a:solidFill>
                  <a:srgbClr val="FFFF00"/>
                </a:solidFill>
              </a:rPr>
              <a:t>які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загинули</a:t>
            </a:r>
            <a:r>
              <a:rPr lang="ru-RU" sz="1800" b="1" dirty="0">
                <a:solidFill>
                  <a:srgbClr val="FFFF00"/>
                </a:solidFill>
              </a:rPr>
              <a:t> або </a:t>
            </a:r>
            <a:r>
              <a:rPr lang="ru-RU" sz="1800" b="1" dirty="0" err="1">
                <a:solidFill>
                  <a:srgbClr val="FFFF00"/>
                </a:solidFill>
              </a:rPr>
              <a:t>постраждали</a:t>
            </a:r>
            <a:r>
              <a:rPr lang="ru-RU" sz="1800" b="1" dirty="0">
                <a:solidFill>
                  <a:srgbClr val="FFFF00"/>
                </a:solidFill>
              </a:rPr>
              <a:t> в </a:t>
            </a:r>
            <a:r>
              <a:rPr lang="ru-RU" sz="1800" b="1" dirty="0" err="1">
                <a:solidFill>
                  <a:srgbClr val="FFFF00"/>
                </a:solidFill>
              </a:rPr>
              <a:t>Україні</a:t>
            </a:r>
            <a:r>
              <a:rPr lang="ru-RU" sz="1800" b="1" dirty="0">
                <a:solidFill>
                  <a:srgbClr val="FFFF00"/>
                </a:solidFill>
              </a:rPr>
              <a:t> від </a:t>
            </a:r>
            <a:r>
              <a:rPr lang="ru-RU" sz="1800" b="1" dirty="0" err="1">
                <a:solidFill>
                  <a:srgbClr val="FFFF00"/>
                </a:solidFill>
              </a:rPr>
              <a:t>політичних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репресій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комуністичного</a:t>
            </a:r>
            <a:r>
              <a:rPr lang="ru-RU" sz="1800" b="1" dirty="0">
                <a:solidFill>
                  <a:srgbClr val="FFFF00"/>
                </a:solidFill>
              </a:rPr>
              <a:t> режиму, </a:t>
            </a:r>
            <a:r>
              <a:rPr lang="ru-RU" sz="1800" b="1" dirty="0" err="1">
                <a:solidFill>
                  <a:srgbClr val="FFFF00"/>
                </a:solidFill>
              </a:rPr>
              <a:t>відображає</a:t>
            </a:r>
            <a:r>
              <a:rPr lang="ru-RU" sz="1800" b="1" dirty="0">
                <a:solidFill>
                  <a:srgbClr val="FFFF00"/>
                </a:solidFill>
              </a:rPr>
              <a:t> в </a:t>
            </a:r>
            <a:r>
              <a:rPr lang="ru-RU" sz="1800" b="1" dirty="0" err="1">
                <a:solidFill>
                  <a:srgbClr val="FFFF00"/>
                </a:solidFill>
              </a:rPr>
              <a:t>своєму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формулюванні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одне</a:t>
            </a:r>
            <a:r>
              <a:rPr lang="ru-RU" sz="1800" b="1" dirty="0">
                <a:solidFill>
                  <a:srgbClr val="FFFF00"/>
                </a:solidFill>
              </a:rPr>
              <a:t> з </a:t>
            </a:r>
            <a:r>
              <a:rPr lang="ru-RU" sz="1800" b="1" dirty="0" err="1">
                <a:solidFill>
                  <a:srgbClr val="FFFF00"/>
                </a:solidFill>
              </a:rPr>
              <a:t>найтяжчих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злочинів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проти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людяності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тієї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безжальної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влади</a:t>
            </a:r>
            <a:r>
              <a:rPr lang="ru-RU" sz="1800" b="1" dirty="0">
                <a:solidFill>
                  <a:srgbClr val="FFFF00"/>
                </a:solidFill>
              </a:rPr>
              <a:t>. </a:t>
            </a: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852936"/>
            <a:ext cx="6076950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02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868" t="-1262" r="1823" b="38964"/>
          <a:stretch/>
        </p:blipFill>
        <p:spPr bwMode="auto">
          <a:xfrm>
            <a:off x="-108520" y="188640"/>
            <a:ext cx="878497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835292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656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8092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921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136903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77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260648"/>
            <a:ext cx="7992886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07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4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94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275</TotalTime>
  <Words>58</Words>
  <Application>Microsoft Office PowerPoint</Application>
  <PresentationFormat>Экран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ДНЗ «Бердичівське вище професійне училище»</vt:lpstr>
      <vt:lpstr>Слайд 2</vt:lpstr>
      <vt:lpstr>ВШАНОВУЮЧИ МИНУЛЕ, БУДУЄМО МАЙБУТНЄ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 Бердичеві місце масових розстрілів жертв політичних репресій знаходиться по вулиці Дзержинського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ДНЗ «Бердичівське вище професійне училище»</dc:title>
  <dc:creator>комп</dc:creator>
  <cp:lastModifiedBy>admin</cp:lastModifiedBy>
  <cp:revision>10</cp:revision>
  <dcterms:created xsi:type="dcterms:W3CDTF">2020-05-18T08:54:18Z</dcterms:created>
  <dcterms:modified xsi:type="dcterms:W3CDTF">2020-05-25T13:11:42Z</dcterms:modified>
</cp:coreProperties>
</file>